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8" d="100"/>
          <a:sy n="78" d="100"/>
        </p:scale>
        <p:origin x="-1596" y="-78"/>
      </p:cViewPr>
      <p:guideLst>
        <p:guide orient="horz" pos="3072"/>
        <p:guide pos="409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649327933"/>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1270000" y="1638300"/>
            <a:ext cx="10464800" cy="3302000"/>
          </a:xfrm>
          <a:prstGeom prst="rect">
            <a:avLst/>
          </a:prstGeom>
        </p:spPr>
        <p:txBody>
          <a:bodyPr anchor="b"/>
          <a:lstStyle/>
          <a:p>
            <a:r>
              <a:t>Başlık Metni</a:t>
            </a:r>
          </a:p>
        </p:txBody>
      </p:sp>
      <p:sp>
        <p:nvSpPr>
          <p:cNvPr id="12" name="Shape 12"/>
          <p:cNvSpPr>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vl1pPr>
          </a:lstStyle>
          <a:p>
            <a:r>
              <a:t>–Johnny Appleseed</a:t>
            </a:r>
          </a:p>
        </p:txBody>
      </p:sp>
      <p:sp>
        <p:nvSpPr>
          <p:cNvPr id="94" name="Shape 94"/>
          <p:cNvSpPr>
            <a:spLocks noGrp="1"/>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idx="13"/>
          </p:nvPr>
        </p:nvSpPr>
        <p:spPr>
          <a:xfrm>
            <a:off x="1606550" y="635000"/>
            <a:ext cx="9779000" cy="591820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1270000" y="6718300"/>
            <a:ext cx="10464800" cy="1422400"/>
          </a:xfrm>
          <a:prstGeom prst="rect">
            <a:avLst/>
          </a:prstGeom>
        </p:spPr>
        <p:txBody>
          <a:bodyPr anchor="b"/>
          <a:lstStyle/>
          <a:p>
            <a:r>
              <a:t>Başlık Metni</a:t>
            </a:r>
          </a:p>
        </p:txBody>
      </p:sp>
      <p:sp>
        <p:nvSpPr>
          <p:cNvPr id="22" name="Shape 22"/>
          <p:cNvSpPr>
            <a:spLocks noGrp="1"/>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6311798" y="9245600"/>
            <a:ext cx="368504" cy="3810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1270000" y="3225800"/>
            <a:ext cx="10464800" cy="3302000"/>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6718300" y="635000"/>
            <a:ext cx="5334000" cy="8229600"/>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952500" y="635000"/>
            <a:ext cx="5334000" cy="3987800"/>
          </a:xfrm>
          <a:prstGeom prst="rect">
            <a:avLst/>
          </a:prstGeom>
        </p:spPr>
        <p:txBody>
          <a:bodyPr anchor="b"/>
          <a:lstStyle>
            <a:lvl1pPr>
              <a:defRPr sz="6000"/>
            </a:lvl1pPr>
          </a:lstStyle>
          <a:p>
            <a:r>
              <a:t>Başlık Metni</a:t>
            </a:r>
          </a:p>
        </p:txBody>
      </p:sp>
      <p:sp>
        <p:nvSpPr>
          <p:cNvPr id="40" name="Shape 40"/>
          <p:cNvSpPr>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half" idx="13"/>
          </p:nvPr>
        </p:nvSpPr>
        <p:spPr>
          <a:xfrm>
            <a:off x="6718300" y="2603500"/>
            <a:ext cx="5334000" cy="6286500"/>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952500" y="1270000"/>
            <a:ext cx="11099800" cy="7213600"/>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6718300" y="5092700"/>
            <a:ext cx="5334000" cy="3771900"/>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6724518" y="889000"/>
            <a:ext cx="5334001" cy="3771900"/>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952500" y="889000"/>
            <a:ext cx="5334000" cy="7975600"/>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952500" y="444500"/>
            <a:ext cx="11099800" cy="21590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t>Başlık Metni</a:t>
            </a:r>
          </a:p>
        </p:txBody>
      </p:sp>
      <p:sp>
        <p:nvSpPr>
          <p:cNvPr id="3" name="Shape 3"/>
          <p:cNvSpPr>
            <a:spLocks noGrp="1"/>
          </p:cNvSpPr>
          <p:nvPr>
            <p:ph type="body" idx="1"/>
          </p:nvPr>
        </p:nvSpPr>
        <p:spPr>
          <a:xfrm>
            <a:off x="952500" y="2603500"/>
            <a:ext cx="11099800" cy="62865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20" name="Shape 120"/>
          <p:cNvSpPr/>
          <p:nvPr/>
        </p:nvSpPr>
        <p:spPr>
          <a:xfrm>
            <a:off x="3974731" y="4330700"/>
            <a:ext cx="5055338" cy="8128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sz="47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317034" y="7831439"/>
            <a:ext cx="2841550" cy="139765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49" y="0"/>
            <a:ext cx="13030369" cy="1076012"/>
          </a:xfrm>
          <a:prstGeom prst="rect">
            <a:avLst/>
          </a:prstGeom>
          <a:ln w="12700">
            <a:miter lim="400000"/>
          </a:ln>
        </p:spPr>
      </p:pic>
      <p:pic>
        <p:nvPicPr>
          <p:cNvPr id="125" name="pasted-image.pdf"/>
          <p:cNvPicPr>
            <a:picLocks noChangeAspect="1"/>
          </p:cNvPicPr>
          <p:nvPr/>
        </p:nvPicPr>
        <p:blipFill>
          <a:blip r:embed="rId3">
            <a:extLst/>
          </a:blip>
          <a:srcRect t="9906"/>
          <a:stretch>
            <a:fillRect/>
          </a:stretch>
        </p:blipFill>
        <p:spPr>
          <a:xfrm>
            <a:off x="15318" y="2335125"/>
            <a:ext cx="13005617" cy="5783728"/>
          </a:xfrm>
          <a:prstGeom prst="rect">
            <a:avLst/>
          </a:prstGeom>
          <a:ln w="12700">
            <a:miter lim="400000"/>
          </a:ln>
        </p:spPr>
      </p:pic>
      <p:pic>
        <p:nvPicPr>
          <p:cNvPr id="126" name="pasted-image.pdf"/>
          <p:cNvPicPr>
            <a:picLocks noChangeAspect="1"/>
          </p:cNvPicPr>
          <p:nvPr/>
        </p:nvPicPr>
        <p:blipFill>
          <a:blip r:embed="rId4">
            <a:extLst/>
          </a:blip>
          <a:srcRect l="10603" t="8882" r="10603" b="26051"/>
          <a:stretch>
            <a:fillRect/>
          </a:stretch>
        </p:blipFill>
        <p:spPr>
          <a:xfrm>
            <a:off x="-15260" y="2353379"/>
            <a:ext cx="6318669" cy="3368547"/>
          </a:xfrm>
          <a:prstGeom prst="rect">
            <a:avLst/>
          </a:prstGeom>
          <a:ln w="12700">
            <a:miter lim="400000"/>
          </a:ln>
        </p:spPr>
      </p:pic>
      <p:sp>
        <p:nvSpPr>
          <p:cNvPr id="127" name="Shape 127"/>
          <p:cNvSpPr/>
          <p:nvPr/>
        </p:nvSpPr>
        <p:spPr>
          <a:xfrm>
            <a:off x="7052186" y="3857140"/>
            <a:ext cx="5216346" cy="33020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r">
              <a:defRPr sz="15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sp>
        <p:nvSpPr>
          <p:cNvPr id="128" name="Shape 128"/>
          <p:cNvSpPr/>
          <p:nvPr/>
        </p:nvSpPr>
        <p:spPr>
          <a:xfrm>
            <a:off x="9415399" y="268288"/>
            <a:ext cx="2847641" cy="4953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r">
              <a:defRPr sz="2600" b="1">
                <a:solidFill>
                  <a:srgbClr val="FFFFFF"/>
                </a:solidFill>
                <a:latin typeface="Helvetica"/>
                <a:ea typeface="Helvetica"/>
                <a:cs typeface="Helvetica"/>
                <a:sym typeface="Helvetica"/>
              </a:defRPr>
            </a:lvl1pPr>
          </a:lstStyle>
          <a:p>
            <a:r>
              <a:rPr dirty="0"/>
              <a:t>SUNUM KONUSU</a:t>
            </a:r>
          </a:p>
        </p:txBody>
      </p:sp>
      <p:pic>
        <p:nvPicPr>
          <p:cNvPr id="129" name="pasted-image.pdf"/>
          <p:cNvPicPr>
            <a:picLocks noChangeAspect="1"/>
          </p:cNvPicPr>
          <p:nvPr/>
        </p:nvPicPr>
        <p:blipFill>
          <a:blip r:embed="rId5">
            <a:extLst/>
          </a:blip>
          <a:stretch>
            <a:fillRect/>
          </a:stretch>
        </p:blipFill>
        <p:spPr>
          <a:xfrm>
            <a:off x="717092" y="4071325"/>
            <a:ext cx="5599908" cy="2873632"/>
          </a:xfrm>
          <a:prstGeom prst="rect">
            <a:avLst/>
          </a:prstGeom>
          <a:ln w="12700">
            <a:miter lim="400000"/>
          </a:ln>
        </p:spPr>
      </p:pic>
      <p:sp>
        <p:nvSpPr>
          <p:cNvPr id="130" name="Shape 130"/>
          <p:cNvSpPr/>
          <p:nvPr/>
        </p:nvSpPr>
        <p:spPr>
          <a:xfrm>
            <a:off x="9190296" y="2960786"/>
            <a:ext cx="3072012" cy="5842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r">
              <a:defRPr sz="32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2"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335968" y="302605"/>
            <a:ext cx="2389103" cy="46973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33" name="Shape 133"/>
          <p:cNvSpPr/>
          <p:nvPr/>
        </p:nvSpPr>
        <p:spPr>
          <a:xfrm>
            <a:off x="4730638" y="4413250"/>
            <a:ext cx="3543524" cy="6477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317034" y="7831439"/>
            <a:ext cx="2841550" cy="139765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cp:lastModifiedBy>NEU</cp:lastModifiedBy>
  <cp:revision>55</cp:revision>
  <dcterms:modified xsi:type="dcterms:W3CDTF">2020-12-09T14:15:30Z</dcterms:modified>
</cp:coreProperties>
</file>