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797240"/>
            <a:ext cx="2841550" cy="14027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333878"/>
            <a:ext cx="2415794" cy="4724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797240"/>
            <a:ext cx="2841550" cy="14027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2020-12-09T13:56:44Z</dcterms:modified>
</cp:coreProperties>
</file>