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19792" y="10962456"/>
            <a:ext cx="4077049" cy="20127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6704" y="562042"/>
            <a:ext cx="4480289" cy="8761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19792" y="10962456"/>
            <a:ext cx="4077049" cy="20127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2020-12-09T13:56:20Z</dcterms:modified>
</cp:coreProperties>
</file>