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83290" y="7775187"/>
            <a:ext cx="2348997"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09712" y="303006"/>
            <a:ext cx="2441615" cy="46893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83290" y="7775187"/>
            <a:ext cx="2348997"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55</cp:revision>
  <dcterms:modified xsi:type="dcterms:W3CDTF">2020-12-09T14:21:24Z</dcterms:modified>
</cp:coreProperties>
</file>