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84691" y="10962456"/>
            <a:ext cx="3314032"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82688" y="531069"/>
            <a:ext cx="4904391" cy="941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84691" y="10962456"/>
            <a:ext cx="3314032"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2020-12-09T14:21:05Z</dcterms:modified>
</cp:coreProperties>
</file>