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0272" y="7787459"/>
            <a:ext cx="2941577" cy="16258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 name="Resim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9712" y="275575"/>
            <a:ext cx="2448272" cy="488014"/>
          </a:xfrm>
          <a:prstGeom prst="rect">
            <a:avLst/>
          </a:prstGeom>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34248" y="7787459"/>
            <a:ext cx="2941577" cy="16258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2022-03-25T06:47:15Z</dcterms:modified>
</cp:coreProperties>
</file>