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90448"/>
            <a:ext cx="4171847" cy="2305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 name="Resim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8752" y="655637"/>
            <a:ext cx="3639319" cy="725425"/>
          </a:xfrm>
          <a:prstGeom prst="rect">
            <a:avLst/>
          </a:prstGeom>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90448"/>
            <a:ext cx="4171847" cy="2305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2022-03-25T06:49:33Z</dcterms:modified>
</cp:coreProperties>
</file>