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67678" y="7775187"/>
            <a:ext cx="238022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5968" y="302605"/>
            <a:ext cx="2389103"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67678" y="7775187"/>
            <a:ext cx="238022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2020-12-09T14:27:22Z</dcterms:modified>
</cp:coreProperties>
</file>