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2665" y="10962456"/>
            <a:ext cx="3358085"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35425" y="530263"/>
            <a:ext cx="4798917" cy="943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2665" y="10962456"/>
            <a:ext cx="3358085"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55</cp:revision>
  <dcterms:modified xsi:type="dcterms:W3CDTF">2020-12-09T14:27:09Z</dcterms:modified>
</cp:coreProperties>
</file>