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408717" y="7726058"/>
            <a:ext cx="2298143"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41774" y="302605"/>
            <a:ext cx="1777491" cy="46973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408717" y="7726058"/>
            <a:ext cx="2298143"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55</cp:revision>
  <dcterms:modified xsi:type="dcterms:W3CDTF">2020-12-09T14:41:48Z</dcterms:modified>
</cp:coreProperties>
</file>