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20564" y="10886297"/>
            <a:ext cx="324228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49688" y="530263"/>
            <a:ext cx="3570391"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20564" y="10886297"/>
            <a:ext cx="324228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2020-12-09T14:41:27Z</dcterms:modified>
</cp:coreProperties>
</file>