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11299" y="7854625"/>
            <a:ext cx="2659253" cy="15586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32737"/>
            <a:ext cx="2415887" cy="5960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11299" y="7854625"/>
            <a:ext cx="2659253" cy="15586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Merve</cp:lastModifiedBy>
  <cp:revision>56</cp:revision>
  <dcterms:modified xsi:type="dcterms:W3CDTF">2022-04-11T18:10:41Z</dcterms:modified>
</cp:coreProperties>
</file>