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391800" y="11032933"/>
            <a:ext cx="3884413" cy="22767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8712" y="449610"/>
            <a:ext cx="4546265" cy="1121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391800" y="11032933"/>
            <a:ext cx="3884413" cy="22767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Merve</cp:lastModifiedBy>
  <cp:revision>56</cp:revision>
  <dcterms:modified xsi:type="dcterms:W3CDTF">2022-04-11T18:10:43Z</dcterms:modified>
</cp:coreProperties>
</file>