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84" y="222"/>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59800" y="10890448"/>
            <a:ext cx="296381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174776" y="592830"/>
            <a:ext cx="3217648" cy="8494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59800" y="10890448"/>
            <a:ext cx="296381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Merve Acar</cp:lastModifiedBy>
  <cp:revision>56</cp:revision>
  <dcterms:modified xsi:type="dcterms:W3CDTF">2023-11-29T11:17:21Z</dcterms:modified>
</cp:coreProperties>
</file>