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332" y="10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5507408" y="7726058"/>
            <a:ext cx="2100761"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525736" y="293509"/>
            <a:ext cx="1852201" cy="4889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5507408" y="7726058"/>
            <a:ext cx="2100761"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Merve Acar</cp:lastModifiedBy>
  <cp:revision>56</cp:revision>
  <dcterms:modified xsi:type="dcterms:W3CDTF">2023-11-29T11:17:01Z</dcterms:modified>
</cp:coreProperties>
</file>