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26610" y="7829128"/>
            <a:ext cx="2034066" cy="17281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5736" y="253756"/>
            <a:ext cx="1860543" cy="5684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26610" y="7829128"/>
            <a:ext cx="2034066" cy="17281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2020-12-02T14:55:52Z</dcterms:modified>
</cp:coreProperties>
</file>