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0797"/>
            <a:ext cx="205589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31692" y="268288"/>
            <a:ext cx="1790483" cy="5118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0797"/>
            <a:ext cx="205589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29</cp:revision>
  <dcterms:modified xsi:type="dcterms:W3CDTF">2020-09-25T10:40:23Z</dcterms:modified>
</cp:coreProperties>
</file>